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0" d="100"/>
          <a:sy n="90" d="100"/>
        </p:scale>
        <p:origin x="1332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D92FB-E17E-481D-A51B-370B1AAD0851}" type="datetimeFigureOut">
              <a:rPr lang="ru-RU" smtClean="0"/>
              <a:t>29.12.2023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E8FFE-CE64-4DB0-B656-DD31ED239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5881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D92FB-E17E-481D-A51B-370B1AAD0851}" type="datetimeFigureOut">
              <a:rPr lang="ru-RU" smtClean="0"/>
              <a:t>29.12.2023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E8FFE-CE64-4DB0-B656-DD31ED239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0376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D92FB-E17E-481D-A51B-370B1AAD0851}" type="datetimeFigureOut">
              <a:rPr lang="ru-RU" smtClean="0"/>
              <a:t>29.12.2023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E8FFE-CE64-4DB0-B656-DD31ED239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762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D92FB-E17E-481D-A51B-370B1AAD0851}" type="datetimeFigureOut">
              <a:rPr lang="ru-RU" smtClean="0"/>
              <a:t>29.12.2023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E8FFE-CE64-4DB0-B656-DD31ED239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48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D92FB-E17E-481D-A51B-370B1AAD0851}" type="datetimeFigureOut">
              <a:rPr lang="ru-RU" smtClean="0"/>
              <a:t>29.12.2023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E8FFE-CE64-4DB0-B656-DD31ED239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730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D92FB-E17E-481D-A51B-370B1AAD0851}" type="datetimeFigureOut">
              <a:rPr lang="ru-RU" smtClean="0"/>
              <a:t>29.12.2023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E8FFE-CE64-4DB0-B656-DD31ED239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4244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D92FB-E17E-481D-A51B-370B1AAD0851}" type="datetimeFigureOut">
              <a:rPr lang="ru-RU" smtClean="0"/>
              <a:t>29.12.2023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E8FFE-CE64-4DB0-B656-DD31ED239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1849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D92FB-E17E-481D-A51B-370B1AAD0851}" type="datetimeFigureOut">
              <a:rPr lang="ru-RU" smtClean="0"/>
              <a:t>29.12.2023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E8FFE-CE64-4DB0-B656-DD31ED239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262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D92FB-E17E-481D-A51B-370B1AAD0851}" type="datetimeFigureOut">
              <a:rPr lang="ru-RU" smtClean="0"/>
              <a:t>29.12.2023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E8FFE-CE64-4DB0-B656-DD31ED239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974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D92FB-E17E-481D-A51B-370B1AAD0851}" type="datetimeFigureOut">
              <a:rPr lang="ru-RU" smtClean="0"/>
              <a:t>29.12.2023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E8FFE-CE64-4DB0-B656-DD31ED239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892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D92FB-E17E-481D-A51B-370B1AAD0851}" type="datetimeFigureOut">
              <a:rPr lang="ru-RU" smtClean="0"/>
              <a:t>29.12.2023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E8FFE-CE64-4DB0-B656-DD31ED239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036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D92FB-E17E-481D-A51B-370B1AAD0851}" type="datetimeFigureOut">
              <a:rPr lang="ru-RU" smtClean="0"/>
              <a:t>29.12.2023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E8FFE-CE64-4DB0-B656-DD31ED2394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515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maratika.ru/upload/iblock/a15/jer34yr3j65y628ce41zhbwuje08b62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4041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847907" y="276447"/>
            <a:ext cx="5847907" cy="6140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Дорогие друзья!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всего сердца, поздравляем вас с Новым годом! Желаем в Новом году, чтобы все цели были достигнуты, а планы перевыполнены. Всё плохое и неприятное осталось в уходящем году. Новый год пусть приносит в каждый дом много улыбок, много смеха, исполнения всех желаний, материального достатка и стабильности!</a:t>
            </a:r>
          </a:p>
          <a:p>
            <a:pPr algn="ctr"/>
            <a:endParaRPr lang="ru-RU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Уважаемые коллеги!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Желаем вам всего наилучшего, чтобы любовь, вера, щедрость и здоровье позволили вам достичь всего, что вы загадаете в эту ночь! Процветания и счастья везде и во всём!</a:t>
            </a:r>
          </a:p>
          <a:p>
            <a:pPr algn="ctr"/>
            <a:endParaRPr lang="ru-RU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Дорогие наши учащиеся и их семьи!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Мы желаем вам весело встретить праздник и с пользой провести каникулы, набраться сил, зарядиться энергией и насладиться всеми прелестями новогодней сказки и волшебницы зимы. Пускай сбудутся желания, пускай ярким будет мир, и пускай учеба приносит вам только удовольствие, интересные знания и приятное общение. Желаем благополучия и счастья вашим семьям. Пускай ваши дома всегда будут согреты любовью и светом. Пускай ваши дети всегда будут окружены любовью, пониманием, и всегда чувствуют свою значимость и родительскую поддержку.</a:t>
            </a:r>
          </a:p>
          <a:p>
            <a:pPr algn="ctr"/>
            <a:endParaRPr lang="ru-RU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Новым годом! 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уважением директор МАОУ гимназии № 4 города Тюмени 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В.А. Тарасов и коллектив гимназии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1111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207</Words>
  <Application>Microsoft Office PowerPoint</Application>
  <PresentationFormat>Широкоэкранный</PresentationFormat>
  <Paragraphs>12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Учитель</dc:creator>
  <cp:lastModifiedBy>Учитель</cp:lastModifiedBy>
  <cp:revision>2</cp:revision>
  <dcterms:created xsi:type="dcterms:W3CDTF">2023-12-29T03:48:14Z</dcterms:created>
  <dcterms:modified xsi:type="dcterms:W3CDTF">2023-12-29T03:56:53Z</dcterms:modified>
</cp:coreProperties>
</file>